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3716000" cy="1951196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24" d="100"/>
          <a:sy n="24" d="100"/>
        </p:scale>
        <p:origin x="235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0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0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0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0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457291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914583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1371874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1829166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titleStyle>
    <p:bodyStyle>
      <a:lvl1pPr marL="342969" marR="0" indent="-342969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342969" marR="0" indent="114323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342969" marR="0" indent="571614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342969" marR="0" indent="1028906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342969" marR="0" indent="1486197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342969" marR="0" indent="114323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342969" marR="0" indent="571614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342969" marR="0" indent="1028906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342969" marR="0" indent="1486197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bodyStyle>
    <p:otherStyle>
      <a:lvl1pPr marL="0" marR="0" indent="0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457291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914583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1371874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1829166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2286457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2743749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3201040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3658332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2"/>
          <p:cNvSpPr txBox="1"/>
          <p:nvPr/>
        </p:nvSpPr>
        <p:spPr>
          <a:xfrm>
            <a:off x="812912" y="18728651"/>
            <a:ext cx="4146439" cy="270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This could be a place for your sources.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5362937" y="18781128"/>
            <a:ext cx="7541739" cy="184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Copyright © 201</a:t>
            </a:r>
            <a:r>
              <a:rPr lang="de-DE" dirty="0"/>
              <a:t>8</a:t>
            </a:r>
            <a:r>
              <a:rPr dirty="0"/>
              <a:t> Author Names and Contact Details</a:t>
            </a:r>
          </a:p>
        </p:txBody>
      </p:sp>
      <p:sp>
        <p:nvSpPr>
          <p:cNvPr id="115" name="Rectangle 5"/>
          <p:cNvSpPr txBox="1"/>
          <p:nvPr/>
        </p:nvSpPr>
        <p:spPr>
          <a:xfrm>
            <a:off x="812912" y="1523856"/>
            <a:ext cx="12093353" cy="369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This could be your sub-line – Authors, Co-Authors, Institution, etc. 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825615" y="2378651"/>
            <a:ext cx="5843426" cy="478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 err="1"/>
              <a:t>Plloaso</a:t>
            </a:r>
            <a:r>
              <a:rPr lang="de-DE" dirty="0"/>
              <a:t> </a:t>
            </a:r>
            <a:r>
              <a:rPr lang="de-DE" dirty="0" err="1"/>
              <a:t>mako</a:t>
            </a:r>
            <a:r>
              <a:rPr lang="de-DE" dirty="0"/>
              <a:t> </a:t>
            </a:r>
            <a:r>
              <a:rPr lang="de-DE" dirty="0" err="1"/>
              <a:t>nuto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dodtos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koop</a:t>
            </a:r>
            <a:r>
              <a:rPr lang="de-DE" dirty="0"/>
              <a:t> a </a:t>
            </a:r>
            <a:r>
              <a:rPr lang="de-DE" dirty="0" err="1"/>
              <a:t>cupy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vux</a:t>
            </a:r>
            <a:r>
              <a:rPr lang="de-DE" dirty="0"/>
              <a:t> </a:t>
            </a:r>
            <a:r>
              <a:rPr lang="de-DE" dirty="0" err="1"/>
              <a:t>noaw</a:t>
            </a:r>
            <a:r>
              <a:rPr lang="de-DE" dirty="0"/>
              <a:t> </a:t>
            </a:r>
            <a:r>
              <a:rPr lang="de-DE" dirty="0" err="1"/>
              <a:t>yerw</a:t>
            </a:r>
            <a:r>
              <a:rPr lang="de-DE" dirty="0"/>
              <a:t> </a:t>
            </a:r>
            <a:r>
              <a:rPr lang="de-DE" dirty="0" err="1"/>
              <a:t>phuno</a:t>
            </a:r>
            <a:r>
              <a:rPr lang="de-DE" dirty="0"/>
              <a:t>. </a:t>
            </a:r>
            <a:r>
              <a:rPr lang="de-DE" dirty="0" err="1"/>
              <a:t>Whag</a:t>
            </a:r>
            <a:r>
              <a:rPr lang="de-DE" dirty="0"/>
              <a:t> </a:t>
            </a:r>
            <a:r>
              <a:rPr lang="de-DE" dirty="0" err="1"/>
              <a:t>schengos</a:t>
            </a:r>
            <a:r>
              <a:rPr lang="de-DE" dirty="0"/>
              <a:t>,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efed</a:t>
            </a:r>
            <a:r>
              <a:rPr lang="de-DE" dirty="0"/>
              <a:t>, </a:t>
            </a:r>
            <a:r>
              <a:rPr lang="de-DE" dirty="0" err="1"/>
              <a:t>quiel</a:t>
            </a:r>
            <a:r>
              <a:rPr lang="de-DE" dirty="0"/>
              <a:t> </a:t>
            </a:r>
            <a:r>
              <a:rPr lang="de-DE" dirty="0" err="1"/>
              <a:t>ba</a:t>
            </a:r>
            <a:r>
              <a:rPr lang="de-DE" dirty="0"/>
              <a:t> </a:t>
            </a:r>
            <a:r>
              <a:rPr lang="de-DE" dirty="0" err="1"/>
              <a:t>mada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otrenzr</a:t>
            </a:r>
            <a:r>
              <a:rPr lang="de-DE" dirty="0"/>
              <a:t> </a:t>
            </a:r>
            <a:r>
              <a:rPr lang="de-DE" dirty="0" err="1"/>
              <a:t>swipontgwook</a:t>
            </a:r>
            <a:r>
              <a:rPr lang="de-DE" dirty="0"/>
              <a:t> </a:t>
            </a:r>
            <a:r>
              <a:rPr lang="de-DE" dirty="0" err="1"/>
              <a:t>proudgs</a:t>
            </a:r>
            <a:r>
              <a:rPr lang="de-DE" dirty="0"/>
              <a:t> </a:t>
            </a:r>
            <a:r>
              <a:rPr lang="de-DE" dirty="0" err="1"/>
              <a:t>hus</a:t>
            </a:r>
            <a:r>
              <a:rPr lang="de-DE" dirty="0"/>
              <a:t> </a:t>
            </a:r>
            <a:r>
              <a:rPr lang="de-DE" dirty="0" err="1"/>
              <a:t>yag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ba</a:t>
            </a:r>
            <a:r>
              <a:rPr lang="de-DE" dirty="0"/>
              <a:t> </a:t>
            </a:r>
            <a:r>
              <a:rPr lang="de-DE" dirty="0" err="1"/>
              <a:t>dagarmidad</a:t>
            </a:r>
            <a:r>
              <a:rPr lang="de-DE" dirty="0"/>
              <a:t>. </a:t>
            </a:r>
            <a:r>
              <a:rPr lang="de-DE" dirty="0" err="1"/>
              <a:t>Plasa</a:t>
            </a:r>
            <a:r>
              <a:rPr lang="de-DE" dirty="0"/>
              <a:t> </a:t>
            </a:r>
            <a:r>
              <a:rPr lang="de-DE" dirty="0" err="1"/>
              <a:t>maku</a:t>
            </a:r>
            <a:r>
              <a:rPr lang="de-DE" dirty="0"/>
              <a:t> </a:t>
            </a:r>
            <a:r>
              <a:rPr lang="de-DE" dirty="0" err="1"/>
              <a:t>noga</a:t>
            </a:r>
            <a:r>
              <a:rPr lang="de-DE" dirty="0"/>
              <a:t> </a:t>
            </a:r>
            <a:r>
              <a:rPr lang="de-DE" dirty="0" err="1"/>
              <a:t>wipont</a:t>
            </a:r>
            <a:r>
              <a:rPr lang="de-DE" dirty="0"/>
              <a:t> </a:t>
            </a:r>
            <a:r>
              <a:rPr lang="de-DE" dirty="0" err="1"/>
              <a:t>trenzsa</a:t>
            </a:r>
            <a:r>
              <a:rPr lang="de-DE" dirty="0"/>
              <a:t> </a:t>
            </a:r>
            <a:r>
              <a:rPr lang="de-DE" dirty="0" err="1"/>
              <a:t>schengos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 </a:t>
            </a:r>
            <a:r>
              <a:rPr lang="de-DE" dirty="0" err="1"/>
              <a:t>kaap</a:t>
            </a:r>
            <a:r>
              <a:rPr lang="de-DE" dirty="0"/>
              <a:t> </a:t>
            </a:r>
            <a:r>
              <a:rPr lang="de-DE" dirty="0" err="1"/>
              <a:t>zux</a:t>
            </a:r>
            <a:r>
              <a:rPr lang="de-DE" dirty="0"/>
              <a:t>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wipont</a:t>
            </a:r>
            <a:r>
              <a:rPr lang="de-DE" dirty="0"/>
              <a:t> trenz </a:t>
            </a:r>
            <a:r>
              <a:rPr lang="de-DE" dirty="0" err="1"/>
              <a:t>kipg</a:t>
            </a:r>
            <a:r>
              <a:rPr lang="de-DE" dirty="0"/>
              <a:t> </a:t>
            </a:r>
            <a:r>
              <a:rPr lang="de-DE" dirty="0" err="1"/>
              <a:t>naar</a:t>
            </a:r>
            <a:r>
              <a:rPr lang="de-DE" dirty="0"/>
              <a:t> </a:t>
            </a:r>
            <a:r>
              <a:rPr lang="de-DE" dirty="0" err="1"/>
              <a:t>mixent</a:t>
            </a:r>
            <a:r>
              <a:rPr lang="de-DE" dirty="0"/>
              <a:t> </a:t>
            </a:r>
            <a:r>
              <a:rPr lang="de-DE" dirty="0" err="1"/>
              <a:t>phona</a:t>
            </a:r>
            <a:r>
              <a:rPr lang="de-DE" dirty="0"/>
              <a:t>.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pwico</a:t>
            </a:r>
            <a:r>
              <a:rPr lang="de-DE" dirty="0"/>
              <a:t> </a:t>
            </a:r>
            <a:r>
              <a:rPr lang="de-DE" dirty="0" err="1"/>
              <a:t>siructiun</a:t>
            </a:r>
            <a:r>
              <a:rPr lang="de-DE" dirty="0"/>
              <a:t> </a:t>
            </a:r>
            <a:r>
              <a:rPr lang="de-DE" dirty="0" err="1"/>
              <a:t>ruos</a:t>
            </a:r>
            <a:r>
              <a:rPr lang="de-DE" dirty="0"/>
              <a:t> </a:t>
            </a:r>
            <a:r>
              <a:rPr lang="de-DE" dirty="0" err="1"/>
              <a:t>nust</a:t>
            </a:r>
            <a:r>
              <a:rPr lang="de-DE" dirty="0"/>
              <a:t> </a:t>
            </a:r>
            <a:r>
              <a:rPr lang="de-DE" dirty="0" err="1"/>
              <a:t>apoply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UCU </a:t>
            </a:r>
            <a:r>
              <a:rPr lang="de-DE" dirty="0" err="1"/>
              <a:t>sisulutiun</a:t>
            </a:r>
            <a:r>
              <a:rPr lang="de-DE" dirty="0"/>
              <a:t> </a:t>
            </a:r>
            <a:r>
              <a:rPr lang="de-DE" dirty="0" err="1"/>
              <a:t>munityuw</a:t>
            </a:r>
            <a:r>
              <a:rPr lang="de-DE" dirty="0"/>
              <a:t> </a:t>
            </a:r>
            <a:r>
              <a:rPr lang="de-DE" dirty="0" err="1"/>
              <a:t>uw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UCU-TGU </a:t>
            </a:r>
            <a:r>
              <a:rPr lang="de-DE" dirty="0" err="1"/>
              <a:t>jot</a:t>
            </a:r>
            <a:r>
              <a:rPr lang="de-DE" dirty="0"/>
              <a:t> </a:t>
            </a:r>
            <a:r>
              <a:rPr lang="de-DE" dirty="0" err="1"/>
              <a:t>scannow</a:t>
            </a:r>
            <a:r>
              <a:rPr lang="de-DE" dirty="0"/>
              <a:t>. </a:t>
            </a:r>
            <a:r>
              <a:rPr lang="de-DE" dirty="0" err="1"/>
              <a:t>Trens</a:t>
            </a:r>
            <a:r>
              <a:rPr lang="de-DE" dirty="0"/>
              <a:t> </a:t>
            </a:r>
            <a:r>
              <a:rPr lang="de-DE" dirty="0" err="1"/>
              <a:t>roxas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Plokeing</a:t>
            </a:r>
            <a:r>
              <a:rPr lang="de-DE" dirty="0"/>
              <a:t> quert </a:t>
            </a:r>
            <a:r>
              <a:rPr lang="de-DE" dirty="0" err="1"/>
              <a:t>loppe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yop</a:t>
            </a:r>
            <a:r>
              <a:rPr lang="de-DE" dirty="0"/>
              <a:t> </a:t>
            </a:r>
            <a:r>
              <a:rPr lang="de-DE" dirty="0" err="1"/>
              <a:t>prexs</a:t>
            </a:r>
            <a:r>
              <a:rPr lang="de-DE" dirty="0"/>
              <a:t>. </a:t>
            </a:r>
            <a:r>
              <a:rPr lang="de-DE" dirty="0" err="1"/>
              <a:t>Piy</a:t>
            </a:r>
            <a:r>
              <a:rPr lang="de-DE" dirty="0"/>
              <a:t> </a:t>
            </a:r>
            <a:r>
              <a:rPr lang="de-DE" dirty="0" err="1"/>
              <a:t>opher</a:t>
            </a:r>
            <a:r>
              <a:rPr lang="de-DE" dirty="0"/>
              <a:t> </a:t>
            </a:r>
            <a:r>
              <a:rPr lang="de-DE" dirty="0" err="1"/>
              <a:t>hawers</a:t>
            </a:r>
            <a:r>
              <a:rPr lang="de-DE" dirty="0"/>
              <a:t>, </a:t>
            </a:r>
            <a:r>
              <a:rPr lang="de-DE" dirty="0" err="1"/>
              <a:t>eit</a:t>
            </a:r>
            <a:r>
              <a:rPr lang="de-DE" dirty="0"/>
              <a:t> </a:t>
            </a:r>
            <a:r>
              <a:rPr lang="de-DE" dirty="0" err="1"/>
              <a:t>yaggles</a:t>
            </a:r>
            <a:r>
              <a:rPr lang="de-DE" dirty="0"/>
              <a:t> </a:t>
            </a:r>
            <a:r>
              <a:rPr lang="de-DE" dirty="0" err="1"/>
              <a:t>orn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alohe</a:t>
            </a:r>
            <a:r>
              <a:rPr lang="de-DE" dirty="0"/>
              <a:t> </a:t>
            </a:r>
            <a:r>
              <a:rPr lang="de-DE" dirty="0" err="1"/>
              <a:t>plok</a:t>
            </a:r>
            <a:r>
              <a:rPr lang="de-DE" dirty="0"/>
              <a:t>. Su </a:t>
            </a:r>
            <a:r>
              <a:rPr lang="de-DE" dirty="0" err="1"/>
              <a:t>havo</a:t>
            </a:r>
            <a:r>
              <a:rPr lang="de-DE" dirty="0"/>
              <a:t> </a:t>
            </a:r>
            <a:r>
              <a:rPr lang="de-DE" dirty="0" err="1"/>
              <a:t>loasor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tgu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InfuBwain</a:t>
            </a:r>
            <a:r>
              <a:rPr lang="de-DE" dirty="0"/>
              <a:t>, </a:t>
            </a:r>
            <a:r>
              <a:rPr lang="de-DE" dirty="0" err="1"/>
              <a:t>ghu</a:t>
            </a:r>
            <a:r>
              <a:rPr lang="de-DE" dirty="0"/>
              <a:t>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nug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suloly</a:t>
            </a:r>
            <a:r>
              <a:rPr lang="de-DE" dirty="0"/>
              <a:t> </a:t>
            </a:r>
            <a:r>
              <a:rPr lang="de-DE" dirty="0" err="1"/>
              <a:t>sispunsiblo</a:t>
            </a:r>
            <a:r>
              <a:rPr lang="de-DE" dirty="0"/>
              <a:t> </a:t>
            </a:r>
            <a:r>
              <a:rPr lang="de-DE" dirty="0" err="1"/>
              <a:t>fuw</a:t>
            </a:r>
            <a:r>
              <a:rPr lang="de-DE" dirty="0"/>
              <a:t> </a:t>
            </a:r>
            <a:r>
              <a:rPr lang="de-DE" dirty="0" err="1"/>
              <a:t>cakiw</a:t>
            </a:r>
            <a:r>
              <a:rPr lang="de-DE" dirty="0"/>
              <a:t> </a:t>
            </a:r>
            <a:r>
              <a:rPr lang="de-DE" dirty="0" err="1"/>
              <a:t>salo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ristwibutiun</a:t>
            </a:r>
            <a:r>
              <a:rPr lang="de-DE" dirty="0"/>
              <a:t>. Hei </a:t>
            </a:r>
            <a:r>
              <a:rPr lang="de-DE" dirty="0" err="1"/>
              <a:t>muk</a:t>
            </a:r>
            <a:r>
              <a:rPr lang="de-DE" dirty="0"/>
              <a:t> </a:t>
            </a:r>
            <a:r>
              <a:rPr lang="de-DE" dirty="0" err="1"/>
              <a:t>neme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loppe</a:t>
            </a:r>
            <a:r>
              <a:rPr lang="de-DE" dirty="0"/>
              <a:t>. </a:t>
            </a:r>
            <a:r>
              <a:rPr lang="de-DE" dirty="0" err="1"/>
              <a:t>Treas</a:t>
            </a:r>
            <a:r>
              <a:rPr lang="de-DE" dirty="0"/>
              <a:t> </a:t>
            </a:r>
            <a:r>
              <a:rPr lang="de-DE" dirty="0" err="1"/>
              <a:t>em</a:t>
            </a:r>
            <a:r>
              <a:rPr lang="de-DE" dirty="0"/>
              <a:t> </a:t>
            </a:r>
            <a:r>
              <a:rPr lang="de-DE" dirty="0" err="1"/>
              <a:t>wankeing</a:t>
            </a:r>
            <a:r>
              <a:rPr lang="de-DE" dirty="0"/>
              <a:t> </a:t>
            </a:r>
            <a:r>
              <a:rPr lang="de-DE" dirty="0" err="1"/>
              <a:t>ont</a:t>
            </a:r>
            <a:r>
              <a:rPr lang="de-DE" dirty="0"/>
              <a:t> </a:t>
            </a:r>
            <a:r>
              <a:rPr lang="de-DE" dirty="0" err="1"/>
              <a:t>sime</a:t>
            </a:r>
            <a:r>
              <a:rPr lang="de-DE" dirty="0"/>
              <a:t> </a:t>
            </a:r>
            <a:r>
              <a:rPr lang="de-DE" dirty="0" err="1"/>
              <a:t>ploked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rof</a:t>
            </a:r>
            <a:r>
              <a:rPr lang="de-DE" dirty="0"/>
              <a:t> </a:t>
            </a:r>
            <a:r>
              <a:rPr lang="de-DE" dirty="0" err="1"/>
              <a:t>phen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syug</a:t>
            </a:r>
            <a:r>
              <a:rPr lang="de-DE" dirty="0"/>
              <a:t> si </a:t>
            </a:r>
            <a:r>
              <a:rPr lang="de-DE" dirty="0" err="1"/>
              <a:t>phat</a:t>
            </a:r>
            <a:r>
              <a:rPr lang="de-DE" dirty="0"/>
              <a:t> </a:t>
            </a:r>
            <a:r>
              <a:rPr lang="de-DE" dirty="0" err="1"/>
              <a:t>phey</a:t>
            </a:r>
            <a:r>
              <a:rPr lang="de-DE" dirty="0"/>
              <a:t> </a:t>
            </a:r>
            <a:r>
              <a:rPr lang="de-DE" dirty="0" err="1"/>
              <a:t>gavet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ta</a:t>
            </a:r>
            <a:r>
              <a:rPr lang="de-DE" dirty="0"/>
              <a:t> </a:t>
            </a:r>
            <a:r>
              <a:rPr lang="de-DE" dirty="0" err="1"/>
              <a:t>paat</a:t>
            </a:r>
            <a:r>
              <a:rPr lang="de-DE" dirty="0"/>
              <a:t> ein </a:t>
            </a:r>
            <a:r>
              <a:rPr lang="de-DE" dirty="0" err="1"/>
              <a:t>pheeir</a:t>
            </a:r>
            <a:r>
              <a:rPr lang="de-DE" dirty="0"/>
              <a:t> </a:t>
            </a:r>
            <a:r>
              <a:rPr lang="de-DE" dirty="0" err="1"/>
              <a:t>sumbloats</a:t>
            </a:r>
            <a:r>
              <a:rPr lang="de-DE" dirty="0"/>
              <a:t>. </a:t>
            </a:r>
            <a:r>
              <a:rPr lang="de-DE" dirty="0" err="1"/>
              <a:t>Aslu</a:t>
            </a:r>
            <a:r>
              <a:rPr lang="de-DE" dirty="0"/>
              <a:t> </a:t>
            </a:r>
            <a:r>
              <a:rPr lang="de-DE" dirty="0" err="1"/>
              <a:t>unaffoctor</a:t>
            </a:r>
            <a:r>
              <a:rPr lang="de-DE" dirty="0"/>
              <a:t> </a:t>
            </a:r>
            <a:r>
              <a:rPr lang="de-DE" dirty="0" err="1"/>
              <a:t>gef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siructiun</a:t>
            </a:r>
            <a:r>
              <a:rPr lang="de-DE" dirty="0"/>
              <a:t>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spiarshoot</a:t>
            </a:r>
            <a:r>
              <a:rPr lang="de-DE" dirty="0"/>
              <a:t> </a:t>
            </a:r>
            <a:r>
              <a:rPr lang="de-DE" dirty="0" err="1"/>
              <a:t>anet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GurGanglo</a:t>
            </a:r>
            <a:r>
              <a:rPr lang="de-DE" dirty="0"/>
              <a:t> </a:t>
            </a:r>
            <a:r>
              <a:rPr lang="de-DE" dirty="0" err="1"/>
              <a:t>gur</a:t>
            </a:r>
            <a:r>
              <a:rPr lang="de-DE" dirty="0"/>
              <a:t> </a:t>
            </a:r>
            <a:r>
              <a:rPr lang="de-DE" dirty="0" err="1"/>
              <a:t>pwucossing</a:t>
            </a:r>
            <a:r>
              <a:rPr lang="de-DE" dirty="0"/>
              <a:t> </a:t>
            </a:r>
            <a:r>
              <a:rPr lang="de-DE" dirty="0" err="1"/>
              <a:t>pwutwam</a:t>
            </a:r>
            <a:r>
              <a:rPr lang="de-DE" dirty="0"/>
              <a:t>.</a:t>
            </a:r>
          </a:p>
        </p:txBody>
      </p:sp>
      <p:sp>
        <p:nvSpPr>
          <p:cNvPr id="117" name="Rectangle 7"/>
          <p:cNvSpPr txBox="1"/>
          <p:nvPr/>
        </p:nvSpPr>
        <p:spPr>
          <a:xfrm>
            <a:off x="812912" y="909637"/>
            <a:ext cx="12093353" cy="492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3201" dirty="0"/>
              <a:t>This could be the e-p</a:t>
            </a:r>
            <a:r>
              <a:rPr sz="3201" dirty="0" err="1"/>
              <a:t>oster</a:t>
            </a:r>
            <a:r>
              <a:rPr sz="3201" dirty="0"/>
              <a:t> title</a:t>
            </a:r>
          </a:p>
        </p:txBody>
      </p:sp>
      <p:sp>
        <p:nvSpPr>
          <p:cNvPr id="118" name="Rectangle 8"/>
          <p:cNvSpPr txBox="1"/>
          <p:nvPr/>
        </p:nvSpPr>
        <p:spPr>
          <a:xfrm>
            <a:off x="7061250" y="6499753"/>
            <a:ext cx="5843426" cy="9269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 err="1"/>
              <a:t>Excepteur</a:t>
            </a:r>
            <a:r>
              <a:rPr lang="de-DE" dirty="0"/>
              <a:t> </a:t>
            </a:r>
            <a:r>
              <a:rPr lang="de-DE" dirty="0" err="1"/>
              <a:t>sint</a:t>
            </a:r>
            <a:r>
              <a:rPr lang="de-DE" dirty="0"/>
              <a:t> </a:t>
            </a:r>
            <a:r>
              <a:rPr lang="de-DE" dirty="0" err="1"/>
              <a:t>occaecat</a:t>
            </a:r>
            <a:r>
              <a:rPr lang="de-DE" dirty="0"/>
              <a:t> cupidatat non </a:t>
            </a:r>
            <a:r>
              <a:rPr lang="de-DE" dirty="0" err="1"/>
              <a:t>proident</a:t>
            </a:r>
            <a:r>
              <a:rPr lang="de-DE" dirty="0"/>
              <a:t>, </a:t>
            </a:r>
            <a:r>
              <a:rPr lang="de-DE" dirty="0" err="1"/>
              <a:t>sunt</a:t>
            </a:r>
            <a:r>
              <a:rPr lang="de-DE" dirty="0"/>
              <a:t> in culpa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officia</a:t>
            </a:r>
            <a:r>
              <a:rPr lang="de-DE" dirty="0"/>
              <a:t> </a:t>
            </a:r>
            <a:r>
              <a:rPr lang="de-DE" dirty="0" err="1"/>
              <a:t>deserunt</a:t>
            </a:r>
            <a:r>
              <a:rPr lang="de-DE" dirty="0"/>
              <a:t> </a:t>
            </a:r>
            <a:r>
              <a:rPr lang="de-DE" dirty="0" err="1"/>
              <a:t>mollit</a:t>
            </a:r>
            <a:r>
              <a:rPr lang="de-DE" dirty="0"/>
              <a:t> </a:t>
            </a:r>
            <a:r>
              <a:rPr lang="de-DE" dirty="0" err="1"/>
              <a:t>anim</a:t>
            </a:r>
            <a:r>
              <a:rPr lang="de-DE" dirty="0"/>
              <a:t> </a:t>
            </a:r>
            <a:r>
              <a:rPr lang="de-DE" dirty="0" err="1"/>
              <a:t>id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laborum</a:t>
            </a:r>
            <a:r>
              <a:rPr lang="de-DE" dirty="0"/>
              <a:t> Et </a:t>
            </a:r>
            <a:r>
              <a:rPr lang="de-DE" dirty="0" err="1"/>
              <a:t>harumd</a:t>
            </a:r>
            <a:r>
              <a:rPr lang="de-DE" dirty="0"/>
              <a:t> und </a:t>
            </a:r>
            <a:r>
              <a:rPr lang="de-DE" dirty="0" err="1"/>
              <a:t>lookum</a:t>
            </a:r>
            <a:r>
              <a:rPr lang="de-DE" dirty="0"/>
              <a:t> like Greek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, </a:t>
            </a:r>
            <a:r>
              <a:rPr lang="de-DE" dirty="0" err="1"/>
              <a:t>dereud</a:t>
            </a:r>
            <a:r>
              <a:rPr lang="de-DE" dirty="0"/>
              <a:t> </a:t>
            </a:r>
            <a:r>
              <a:rPr lang="de-DE" dirty="0" err="1"/>
              <a:t>facilis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er </a:t>
            </a:r>
            <a:r>
              <a:rPr lang="de-DE" dirty="0" err="1"/>
              <a:t>expedit</a:t>
            </a:r>
            <a:r>
              <a:rPr lang="de-DE" dirty="0"/>
              <a:t> </a:t>
            </a:r>
            <a:r>
              <a:rPr lang="de-DE" dirty="0" err="1"/>
              <a:t>distinct</a:t>
            </a:r>
            <a:r>
              <a:rPr lang="de-DE" dirty="0"/>
              <a:t>. Nam </a:t>
            </a:r>
            <a:r>
              <a:rPr lang="de-DE" dirty="0" err="1"/>
              <a:t>liber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conscient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factor</a:t>
            </a:r>
            <a:r>
              <a:rPr lang="de-DE" dirty="0"/>
              <a:t> </a:t>
            </a:r>
            <a:r>
              <a:rPr lang="de-DE" dirty="0" err="1"/>
              <a:t>tum</a:t>
            </a:r>
            <a:r>
              <a:rPr lang="de-DE" dirty="0"/>
              <a:t> </a:t>
            </a:r>
            <a:r>
              <a:rPr lang="de-DE" dirty="0" err="1"/>
              <a:t>poen</a:t>
            </a:r>
            <a:r>
              <a:rPr lang="de-DE" dirty="0"/>
              <a:t> </a:t>
            </a:r>
            <a:r>
              <a:rPr lang="de-DE" dirty="0" err="1"/>
              <a:t>legum</a:t>
            </a:r>
            <a:r>
              <a:rPr lang="de-DE" dirty="0"/>
              <a:t> </a:t>
            </a:r>
            <a:r>
              <a:rPr lang="de-DE" dirty="0" err="1"/>
              <a:t>odioque</a:t>
            </a:r>
            <a:r>
              <a:rPr lang="de-DE" dirty="0"/>
              <a:t> </a:t>
            </a:r>
            <a:r>
              <a:rPr lang="de-DE" dirty="0" err="1"/>
              <a:t>civiuda</a:t>
            </a:r>
            <a:r>
              <a:rPr lang="de-DE" dirty="0"/>
              <a:t>. Et </a:t>
            </a:r>
            <a:r>
              <a:rPr lang="de-DE" dirty="0" err="1"/>
              <a:t>tam</a:t>
            </a:r>
            <a:r>
              <a:rPr lang="de-DE" dirty="0"/>
              <a:t>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pecun</a:t>
            </a:r>
            <a:r>
              <a:rPr lang="de-DE" dirty="0"/>
              <a:t> </a:t>
            </a:r>
            <a:r>
              <a:rPr lang="de-DE" dirty="0" err="1"/>
              <a:t>modut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nonor</a:t>
            </a:r>
            <a:r>
              <a:rPr lang="de-DE" dirty="0"/>
              <a:t> et </a:t>
            </a:r>
            <a:r>
              <a:rPr lang="de-DE" dirty="0" err="1"/>
              <a:t>imper</a:t>
            </a:r>
            <a:r>
              <a:rPr lang="de-DE" dirty="0"/>
              <a:t> </a:t>
            </a:r>
            <a:r>
              <a:rPr lang="de-DE" dirty="0" err="1"/>
              <a:t>ned</a:t>
            </a:r>
            <a:r>
              <a:rPr lang="de-DE" dirty="0"/>
              <a:t> </a:t>
            </a:r>
            <a:r>
              <a:rPr lang="de-DE" dirty="0" err="1"/>
              <a:t>libidig</a:t>
            </a:r>
            <a:r>
              <a:rPr lang="de-DE" dirty="0"/>
              <a:t> </a:t>
            </a:r>
            <a:r>
              <a:rPr lang="de-DE" dirty="0" err="1"/>
              <a:t>met</a:t>
            </a:r>
            <a:r>
              <a:rPr lang="de-DE" dirty="0"/>
              <a:t>, </a:t>
            </a:r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, sed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makes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wonder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read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? Bis </a:t>
            </a:r>
            <a:r>
              <a:rPr lang="de-DE" dirty="0" err="1"/>
              <a:t>nostrud</a:t>
            </a:r>
            <a:r>
              <a:rPr lang="de-DE" dirty="0"/>
              <a:t> </a:t>
            </a:r>
            <a:r>
              <a:rPr lang="de-DE" dirty="0" err="1"/>
              <a:t>exercitation</a:t>
            </a:r>
            <a:r>
              <a:rPr lang="de-DE" dirty="0"/>
              <a:t> </a:t>
            </a:r>
            <a:r>
              <a:rPr lang="de-DE" dirty="0" err="1"/>
              <a:t>ullam</a:t>
            </a:r>
            <a:r>
              <a:rPr lang="de-DE" dirty="0"/>
              <a:t> </a:t>
            </a:r>
            <a:r>
              <a:rPr lang="de-DE" dirty="0" err="1"/>
              <a:t>mmodo</a:t>
            </a:r>
            <a:r>
              <a:rPr lang="de-DE" dirty="0"/>
              <a:t> </a:t>
            </a:r>
            <a:r>
              <a:rPr lang="de-DE" dirty="0" err="1"/>
              <a:t>consequet</a:t>
            </a:r>
            <a:r>
              <a:rPr lang="de-DE" dirty="0"/>
              <a:t>. Duis </a:t>
            </a:r>
            <a:r>
              <a:rPr lang="de-DE" dirty="0" err="1"/>
              <a:t>aute</a:t>
            </a:r>
            <a:r>
              <a:rPr lang="de-DE" dirty="0"/>
              <a:t> in </a:t>
            </a:r>
            <a:r>
              <a:rPr lang="de-DE" dirty="0" err="1"/>
              <a:t>voluptate</a:t>
            </a:r>
            <a:r>
              <a:rPr lang="de-DE" dirty="0"/>
              <a:t> </a:t>
            </a:r>
            <a:r>
              <a:rPr lang="de-DE" dirty="0" err="1"/>
              <a:t>velit</a:t>
            </a:r>
            <a:r>
              <a:rPr lang="de-DE" dirty="0"/>
              <a:t> esse </a:t>
            </a:r>
            <a:r>
              <a:rPr lang="de-DE" dirty="0" err="1"/>
              <a:t>cillum</a:t>
            </a:r>
            <a:r>
              <a:rPr lang="de-DE" dirty="0"/>
              <a:t> </a:t>
            </a:r>
            <a:r>
              <a:rPr lang="de-DE" dirty="0" err="1"/>
              <a:t>dolore</a:t>
            </a:r>
            <a:r>
              <a:rPr lang="de-DE" dirty="0"/>
              <a:t> </a:t>
            </a:r>
            <a:r>
              <a:rPr lang="de-DE" dirty="0" err="1"/>
              <a:t>eu</a:t>
            </a:r>
            <a:r>
              <a:rPr lang="de-DE" dirty="0"/>
              <a:t> </a:t>
            </a:r>
            <a:r>
              <a:rPr lang="de-DE" dirty="0" err="1"/>
              <a:t>fugiat</a:t>
            </a:r>
            <a:r>
              <a:rPr lang="de-DE" dirty="0"/>
              <a:t> </a:t>
            </a:r>
            <a:r>
              <a:rPr lang="de-DE" dirty="0" err="1"/>
              <a:t>nulla</a:t>
            </a:r>
            <a:r>
              <a:rPr lang="de-DE" dirty="0"/>
              <a:t> </a:t>
            </a:r>
            <a:r>
              <a:rPr lang="de-DE" dirty="0" err="1"/>
              <a:t>pariatur</a:t>
            </a:r>
            <a:r>
              <a:rPr lang="de-DE" dirty="0"/>
              <a:t>. At </a:t>
            </a:r>
            <a:r>
              <a:rPr lang="de-DE" dirty="0" err="1"/>
              <a:t>vver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</a:t>
            </a:r>
            <a:r>
              <a:rPr lang="de-DE" dirty="0" err="1"/>
              <a:t>dignissum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blandit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praesent</a:t>
            </a:r>
            <a:r>
              <a:rPr lang="de-DE" dirty="0"/>
              <a:t> </a:t>
            </a:r>
            <a:r>
              <a:rPr lang="de-DE" dirty="0" err="1"/>
              <a:t>luptatum</a:t>
            </a:r>
            <a:r>
              <a:rPr lang="de-DE" dirty="0"/>
              <a:t> </a:t>
            </a:r>
            <a:r>
              <a:rPr lang="de-DE" dirty="0" err="1"/>
              <a:t>delenit</a:t>
            </a:r>
            <a:r>
              <a:rPr lang="de-DE" dirty="0"/>
              <a:t> </a:t>
            </a:r>
            <a:r>
              <a:rPr lang="de-DE" dirty="0" err="1"/>
              <a:t>aigue</a:t>
            </a:r>
            <a:r>
              <a:rPr lang="de-DE" dirty="0"/>
              <a:t> </a:t>
            </a:r>
            <a:r>
              <a:rPr lang="de-DE" dirty="0" err="1"/>
              <a:t>excepteur</a:t>
            </a:r>
            <a:r>
              <a:rPr lang="de-DE" dirty="0"/>
              <a:t> </a:t>
            </a:r>
            <a:r>
              <a:rPr lang="de-DE" dirty="0" err="1"/>
              <a:t>sint</a:t>
            </a:r>
            <a:r>
              <a:rPr lang="de-DE" dirty="0"/>
              <a:t> </a:t>
            </a:r>
            <a:r>
              <a:rPr lang="de-DE" dirty="0" err="1"/>
              <a:t>occae</a:t>
            </a:r>
            <a:r>
              <a:rPr lang="de-DE" dirty="0"/>
              <a:t>. </a:t>
            </a:r>
          </a:p>
          <a:p>
            <a:endParaRPr lang="de-DE" dirty="0"/>
          </a:p>
          <a:p>
            <a:r>
              <a:rPr lang="de-DE" dirty="0"/>
              <a:t>Et </a:t>
            </a:r>
            <a:r>
              <a:rPr lang="de-DE" dirty="0" err="1"/>
              <a:t>harumd</a:t>
            </a:r>
            <a:r>
              <a:rPr lang="de-DE" dirty="0"/>
              <a:t> </a:t>
            </a:r>
            <a:r>
              <a:rPr lang="de-DE" dirty="0" err="1"/>
              <a:t>dereud</a:t>
            </a:r>
            <a:r>
              <a:rPr lang="de-DE" dirty="0"/>
              <a:t> </a:t>
            </a:r>
            <a:r>
              <a:rPr lang="de-DE" dirty="0" err="1"/>
              <a:t>facilis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er </a:t>
            </a:r>
            <a:r>
              <a:rPr lang="de-DE" dirty="0" err="1"/>
              <a:t>expedit</a:t>
            </a:r>
            <a:r>
              <a:rPr lang="de-DE" dirty="0"/>
              <a:t> </a:t>
            </a:r>
            <a:r>
              <a:rPr lang="de-DE" dirty="0" err="1"/>
              <a:t>distinct</a:t>
            </a:r>
            <a:r>
              <a:rPr lang="de-DE" dirty="0"/>
              <a:t>. Nam </a:t>
            </a:r>
            <a:r>
              <a:rPr lang="de-DE" dirty="0" err="1"/>
              <a:t>libe</a:t>
            </a:r>
            <a:r>
              <a:rPr lang="de-DE" dirty="0"/>
              <a:t> </a:t>
            </a:r>
            <a:r>
              <a:rPr lang="de-DE" dirty="0" err="1"/>
              <a:t>soluta</a:t>
            </a:r>
            <a:r>
              <a:rPr lang="de-DE" dirty="0"/>
              <a:t> nobis </a:t>
            </a:r>
            <a:r>
              <a:rPr lang="de-DE" dirty="0" err="1"/>
              <a:t>eligent</a:t>
            </a:r>
            <a:r>
              <a:rPr lang="de-DE" dirty="0"/>
              <a:t> </a:t>
            </a:r>
            <a:r>
              <a:rPr lang="de-DE" dirty="0" err="1"/>
              <a:t>optio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congue</a:t>
            </a:r>
            <a:r>
              <a:rPr lang="de-DE" dirty="0"/>
              <a:t> nihil </a:t>
            </a:r>
            <a:r>
              <a:rPr lang="de-DE" dirty="0" err="1"/>
              <a:t>impedit</a:t>
            </a:r>
            <a:r>
              <a:rPr lang="de-DE" dirty="0"/>
              <a:t> </a:t>
            </a:r>
            <a:r>
              <a:rPr lang="de-DE" dirty="0" err="1"/>
              <a:t>doming</a:t>
            </a:r>
            <a:r>
              <a:rPr lang="de-DE" dirty="0"/>
              <a:t> </a:t>
            </a:r>
            <a:r>
              <a:rPr lang="de-DE" dirty="0" err="1"/>
              <a:t>id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,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eiusmod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incidunt</a:t>
            </a:r>
            <a:r>
              <a:rPr lang="de-DE" dirty="0"/>
              <a:t> et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aliquam</a:t>
            </a:r>
            <a:r>
              <a:rPr lang="de-DE" dirty="0"/>
              <a:t>.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enim</a:t>
            </a:r>
            <a:r>
              <a:rPr lang="de-DE" dirty="0"/>
              <a:t> ad minim </a:t>
            </a:r>
            <a:r>
              <a:rPr lang="de-DE" dirty="0" err="1"/>
              <a:t>veniam</a:t>
            </a:r>
            <a:r>
              <a:rPr lang="de-DE" dirty="0"/>
              <a:t>, </a:t>
            </a:r>
            <a:r>
              <a:rPr lang="de-DE" dirty="0" err="1"/>
              <a:t>quis</a:t>
            </a:r>
            <a:r>
              <a:rPr lang="de-DE" dirty="0"/>
              <a:t> </a:t>
            </a:r>
            <a:r>
              <a:rPr lang="de-DE" dirty="0" err="1"/>
              <a:t>nostrud</a:t>
            </a:r>
            <a:r>
              <a:rPr lang="de-DE" dirty="0"/>
              <a:t> </a:t>
            </a:r>
            <a:r>
              <a:rPr lang="de-DE" dirty="0" err="1"/>
              <a:t>exerc</a:t>
            </a:r>
            <a:r>
              <a:rPr lang="de-DE" dirty="0"/>
              <a:t>. </a:t>
            </a:r>
            <a:r>
              <a:rPr lang="de-DE" dirty="0" err="1"/>
              <a:t>Irure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in </a:t>
            </a:r>
            <a:r>
              <a:rPr lang="de-DE" dirty="0" err="1"/>
              <a:t>reprehend</a:t>
            </a:r>
            <a:r>
              <a:rPr lang="de-DE" dirty="0"/>
              <a:t> </a:t>
            </a:r>
            <a:r>
              <a:rPr lang="de-DE" dirty="0" err="1"/>
              <a:t>incididunt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aliqua</a:t>
            </a:r>
            <a:r>
              <a:rPr lang="de-DE" dirty="0"/>
              <a:t>.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enim</a:t>
            </a:r>
            <a:r>
              <a:rPr lang="de-DE" dirty="0"/>
              <a:t> ad minim </a:t>
            </a:r>
            <a:r>
              <a:rPr lang="de-DE" dirty="0" err="1"/>
              <a:t>veniam</a:t>
            </a:r>
            <a:r>
              <a:rPr lang="de-DE" dirty="0"/>
              <a:t>, </a:t>
            </a:r>
            <a:r>
              <a:rPr lang="de-DE" dirty="0" err="1"/>
              <a:t>quis</a:t>
            </a:r>
            <a:r>
              <a:rPr lang="de-DE" dirty="0"/>
              <a:t> </a:t>
            </a:r>
            <a:r>
              <a:rPr lang="de-DE" dirty="0" err="1"/>
              <a:t>nostrud</a:t>
            </a:r>
            <a:r>
              <a:rPr lang="de-DE" dirty="0"/>
              <a:t> </a:t>
            </a:r>
            <a:r>
              <a:rPr lang="de-DE" dirty="0" err="1"/>
              <a:t>exercitation</a:t>
            </a:r>
            <a:r>
              <a:rPr lang="de-DE" dirty="0"/>
              <a:t> </a:t>
            </a:r>
            <a:r>
              <a:rPr lang="de-DE" dirty="0" err="1"/>
              <a:t>ullamco</a:t>
            </a:r>
            <a:r>
              <a:rPr lang="de-DE" dirty="0"/>
              <a:t> </a:t>
            </a:r>
            <a:r>
              <a:rPr lang="de-DE" dirty="0" err="1"/>
              <a:t>laboris</a:t>
            </a:r>
            <a:r>
              <a:rPr lang="de-DE" dirty="0"/>
              <a:t> nisi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aliquip</a:t>
            </a:r>
            <a:r>
              <a:rPr lang="de-DE" dirty="0"/>
              <a:t> ex </a:t>
            </a:r>
            <a:r>
              <a:rPr lang="de-DE" dirty="0" err="1"/>
              <a:t>ea</a:t>
            </a:r>
            <a:r>
              <a:rPr lang="de-DE" dirty="0"/>
              <a:t> commodo </a:t>
            </a:r>
            <a:r>
              <a:rPr lang="de-DE" dirty="0" err="1"/>
              <a:t>consequat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Aslu</a:t>
            </a:r>
            <a:r>
              <a:rPr lang="de-DE" dirty="0"/>
              <a:t> </a:t>
            </a:r>
            <a:r>
              <a:rPr lang="de-DE" dirty="0" err="1"/>
              <a:t>unaffoctor</a:t>
            </a:r>
            <a:r>
              <a:rPr lang="de-DE" dirty="0"/>
              <a:t> </a:t>
            </a:r>
            <a:r>
              <a:rPr lang="de-DE" dirty="0" err="1"/>
              <a:t>gef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siructiun</a:t>
            </a:r>
            <a:r>
              <a:rPr lang="de-DE" dirty="0"/>
              <a:t>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spiarshoot</a:t>
            </a:r>
            <a:r>
              <a:rPr lang="de-DE" dirty="0"/>
              <a:t> </a:t>
            </a:r>
            <a:r>
              <a:rPr lang="de-DE" dirty="0" err="1"/>
              <a:t>anet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GurGanglo</a:t>
            </a:r>
            <a:r>
              <a:rPr lang="de-DE" dirty="0"/>
              <a:t> </a:t>
            </a:r>
            <a:r>
              <a:rPr lang="de-DE" dirty="0" err="1"/>
              <a:t>gur</a:t>
            </a:r>
            <a:r>
              <a:rPr lang="de-DE" dirty="0"/>
              <a:t> </a:t>
            </a:r>
            <a:r>
              <a:rPr lang="de-DE" dirty="0" err="1"/>
              <a:t>pwucossing</a:t>
            </a:r>
            <a:r>
              <a:rPr lang="de-DE" dirty="0"/>
              <a:t> </a:t>
            </a:r>
            <a:r>
              <a:rPr lang="de-DE" dirty="0" err="1"/>
              <a:t>pwutwam</a:t>
            </a:r>
            <a:r>
              <a:rPr lang="de-DE" dirty="0"/>
              <a:t>. </a:t>
            </a:r>
            <a:r>
              <a:rPr lang="de-DE" dirty="0" err="1"/>
              <a:t>Ghat</a:t>
            </a:r>
            <a:r>
              <a:rPr lang="de-DE" dirty="0"/>
              <a:t> </a:t>
            </a:r>
            <a:r>
              <a:rPr lang="de-DE" dirty="0" err="1"/>
              <a:t>dodtos</a:t>
            </a:r>
            <a:r>
              <a:rPr lang="de-DE" dirty="0"/>
              <a:t>, </a:t>
            </a:r>
            <a:r>
              <a:rPr lang="de-DE" dirty="0" err="1"/>
              <a:t>ig</a:t>
            </a:r>
            <a:r>
              <a:rPr lang="de-DE" dirty="0"/>
              <a:t> </a:t>
            </a:r>
            <a:r>
              <a:rPr lang="de-DE" dirty="0" err="1"/>
              <a:t>pany</a:t>
            </a:r>
            <a:r>
              <a:rPr lang="de-DE" dirty="0"/>
              <a:t>,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maro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ucakw</a:t>
            </a:r>
            <a:r>
              <a:rPr lang="de-DE" dirty="0"/>
              <a:t> </a:t>
            </a:r>
            <a:r>
              <a:rPr lang="de-DE" dirty="0" err="1"/>
              <a:t>suftgasi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hod</a:t>
            </a:r>
            <a:r>
              <a:rPr lang="de-DE" dirty="0"/>
              <a:t> </a:t>
            </a:r>
            <a:r>
              <a:rPr lang="de-DE" dirty="0" err="1"/>
              <a:t>yot</a:t>
            </a:r>
            <a:r>
              <a:rPr lang="de-DE" dirty="0"/>
              <a:t> </a:t>
            </a:r>
            <a:r>
              <a:rPr lang="de-DE" dirty="0" err="1"/>
              <a:t>tyubo</a:t>
            </a:r>
            <a:r>
              <a:rPr lang="de-DE" dirty="0"/>
              <a:t> </a:t>
            </a:r>
            <a:r>
              <a:rPr lang="de-DE" dirty="0" err="1"/>
              <a:t>rotowminor</a:t>
            </a:r>
            <a:r>
              <a:rPr lang="de-DE" dirty="0"/>
              <a:t>. </a:t>
            </a:r>
            <a:r>
              <a:rPr lang="de-DE" dirty="0" err="1"/>
              <a:t>Plloaso</a:t>
            </a:r>
            <a:r>
              <a:rPr lang="de-DE" dirty="0"/>
              <a:t> </a:t>
            </a:r>
            <a:r>
              <a:rPr lang="de-DE" dirty="0" err="1"/>
              <a:t>mako</a:t>
            </a:r>
            <a:r>
              <a:rPr lang="de-DE" dirty="0"/>
              <a:t> </a:t>
            </a:r>
            <a:r>
              <a:rPr lang="de-DE" dirty="0" err="1"/>
              <a:t>nuto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dodtos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koop</a:t>
            </a:r>
            <a:r>
              <a:rPr lang="de-DE" dirty="0"/>
              <a:t> a </a:t>
            </a:r>
            <a:r>
              <a:rPr lang="de-DE" dirty="0" err="1"/>
              <a:t>cupy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vux</a:t>
            </a:r>
            <a:r>
              <a:rPr lang="de-DE" dirty="0"/>
              <a:t> </a:t>
            </a:r>
            <a:r>
              <a:rPr lang="de-DE" dirty="0" err="1"/>
              <a:t>noaw</a:t>
            </a:r>
            <a:r>
              <a:rPr lang="de-DE" dirty="0"/>
              <a:t> </a:t>
            </a:r>
            <a:r>
              <a:rPr lang="de-DE" dirty="0" err="1"/>
              <a:t>yerw</a:t>
            </a:r>
            <a:r>
              <a:rPr lang="de-DE" dirty="0"/>
              <a:t> </a:t>
            </a:r>
            <a:r>
              <a:rPr lang="de-DE" dirty="0" err="1"/>
              <a:t>phuno</a:t>
            </a:r>
            <a:r>
              <a:rPr lang="de-DE" dirty="0"/>
              <a:t>.</a:t>
            </a:r>
            <a:endParaRPr dirty="0"/>
          </a:p>
        </p:txBody>
      </p:sp>
      <p:sp>
        <p:nvSpPr>
          <p:cNvPr id="119" name="Rectangle"/>
          <p:cNvSpPr/>
          <p:nvPr/>
        </p:nvSpPr>
        <p:spPr>
          <a:xfrm>
            <a:off x="825615" y="15553201"/>
            <a:ext cx="12064771" cy="291044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45730" rIns="45730"/>
          <a:lstStyle/>
          <a:p>
            <a:endParaRPr sz="8402"/>
          </a:p>
        </p:txBody>
      </p:sp>
      <p:sp>
        <p:nvSpPr>
          <p:cNvPr id="120" name="Rectangle 3"/>
          <p:cNvSpPr txBox="1"/>
          <p:nvPr/>
        </p:nvSpPr>
        <p:spPr>
          <a:xfrm>
            <a:off x="812912" y="8227320"/>
            <a:ext cx="5843426" cy="406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charts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F0EB17A-1EBE-4DCD-B9FC-E27C17CFDBD1}"/>
              </a:ext>
            </a:extLst>
          </p:cNvPr>
          <p:cNvSpPr txBox="1"/>
          <p:nvPr/>
        </p:nvSpPr>
        <p:spPr>
          <a:xfrm>
            <a:off x="812912" y="9588433"/>
            <a:ext cx="5843426" cy="6166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 err="1"/>
              <a:t>Ghat</a:t>
            </a:r>
            <a:r>
              <a:rPr lang="de-DE" dirty="0"/>
              <a:t> </a:t>
            </a:r>
            <a:r>
              <a:rPr lang="de-DE" dirty="0" err="1"/>
              <a:t>dodtos</a:t>
            </a:r>
            <a:r>
              <a:rPr lang="de-DE" dirty="0"/>
              <a:t>, </a:t>
            </a:r>
            <a:r>
              <a:rPr lang="de-DE" dirty="0" err="1"/>
              <a:t>ig</a:t>
            </a:r>
            <a:r>
              <a:rPr lang="de-DE" dirty="0"/>
              <a:t> </a:t>
            </a:r>
            <a:r>
              <a:rPr lang="de-DE" dirty="0" err="1"/>
              <a:t>pany</a:t>
            </a:r>
            <a:r>
              <a:rPr lang="de-DE" dirty="0"/>
              <a:t>,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maro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ucakw</a:t>
            </a:r>
            <a:r>
              <a:rPr lang="de-DE" dirty="0"/>
              <a:t> </a:t>
            </a:r>
            <a:r>
              <a:rPr lang="de-DE" dirty="0" err="1"/>
              <a:t>suftgasi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hod</a:t>
            </a:r>
            <a:r>
              <a:rPr lang="de-DE" dirty="0"/>
              <a:t> </a:t>
            </a:r>
            <a:r>
              <a:rPr lang="de-DE" dirty="0" err="1"/>
              <a:t>yot</a:t>
            </a:r>
            <a:r>
              <a:rPr lang="de-DE" dirty="0"/>
              <a:t> </a:t>
            </a:r>
            <a:r>
              <a:rPr lang="de-DE" dirty="0" err="1"/>
              <a:t>tyubo</a:t>
            </a:r>
            <a:r>
              <a:rPr lang="de-DE" dirty="0"/>
              <a:t> </a:t>
            </a:r>
            <a:r>
              <a:rPr lang="de-DE" dirty="0" err="1"/>
              <a:t>rotowminor</a:t>
            </a:r>
            <a:r>
              <a:rPr lang="de-DE" dirty="0"/>
              <a:t>. </a:t>
            </a:r>
            <a:r>
              <a:rPr lang="de-DE" dirty="0" err="1"/>
              <a:t>Plloaso</a:t>
            </a:r>
            <a:r>
              <a:rPr lang="de-DE" dirty="0"/>
              <a:t> </a:t>
            </a:r>
            <a:r>
              <a:rPr lang="de-DE" dirty="0" err="1"/>
              <a:t>mako</a:t>
            </a:r>
            <a:r>
              <a:rPr lang="de-DE" dirty="0"/>
              <a:t> </a:t>
            </a:r>
            <a:r>
              <a:rPr lang="de-DE" dirty="0" err="1"/>
              <a:t>nuto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dodtos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koop</a:t>
            </a:r>
            <a:r>
              <a:rPr lang="de-DE" dirty="0"/>
              <a:t> a </a:t>
            </a:r>
            <a:r>
              <a:rPr lang="de-DE" dirty="0" err="1"/>
              <a:t>cupy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vux</a:t>
            </a:r>
            <a:r>
              <a:rPr lang="de-DE" dirty="0"/>
              <a:t> </a:t>
            </a:r>
            <a:r>
              <a:rPr lang="de-DE" dirty="0" err="1"/>
              <a:t>noaw</a:t>
            </a:r>
            <a:r>
              <a:rPr lang="de-DE" dirty="0"/>
              <a:t> </a:t>
            </a:r>
            <a:r>
              <a:rPr lang="de-DE" dirty="0" err="1"/>
              <a:t>yerw</a:t>
            </a:r>
            <a:r>
              <a:rPr lang="de-DE" dirty="0"/>
              <a:t> </a:t>
            </a:r>
            <a:r>
              <a:rPr lang="de-DE" dirty="0" err="1"/>
              <a:t>phuno</a:t>
            </a:r>
            <a:r>
              <a:rPr lang="de-DE" dirty="0"/>
              <a:t>. </a:t>
            </a:r>
            <a:r>
              <a:rPr lang="de-DE" dirty="0" err="1"/>
              <a:t>Whag</a:t>
            </a:r>
            <a:r>
              <a:rPr lang="de-DE" dirty="0"/>
              <a:t> </a:t>
            </a:r>
            <a:r>
              <a:rPr lang="de-DE" dirty="0" err="1"/>
              <a:t>schengos</a:t>
            </a:r>
            <a:r>
              <a:rPr lang="de-DE" dirty="0"/>
              <a:t>,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efed</a:t>
            </a:r>
            <a:r>
              <a:rPr lang="de-DE" dirty="0"/>
              <a:t>, </a:t>
            </a:r>
            <a:r>
              <a:rPr lang="de-DE" dirty="0" err="1"/>
              <a:t>quiel</a:t>
            </a:r>
            <a:r>
              <a:rPr lang="de-DE" dirty="0"/>
              <a:t> </a:t>
            </a:r>
            <a:r>
              <a:rPr lang="de-DE" dirty="0" err="1"/>
              <a:t>ba</a:t>
            </a:r>
            <a:r>
              <a:rPr lang="de-DE" dirty="0"/>
              <a:t> </a:t>
            </a:r>
            <a:r>
              <a:rPr lang="de-DE" dirty="0" err="1"/>
              <a:t>mada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otrenzr</a:t>
            </a:r>
            <a:r>
              <a:rPr lang="de-DE" dirty="0"/>
              <a:t> </a:t>
            </a:r>
            <a:r>
              <a:rPr lang="de-DE" dirty="0" err="1"/>
              <a:t>swipontgwook</a:t>
            </a:r>
            <a:r>
              <a:rPr lang="de-DE" dirty="0"/>
              <a:t> </a:t>
            </a:r>
            <a:r>
              <a:rPr lang="de-DE" dirty="0" err="1"/>
              <a:t>proudgs</a:t>
            </a:r>
            <a:r>
              <a:rPr lang="de-DE" dirty="0"/>
              <a:t> </a:t>
            </a:r>
            <a:r>
              <a:rPr lang="de-DE" dirty="0" err="1"/>
              <a:t>hus</a:t>
            </a:r>
            <a:r>
              <a:rPr lang="de-DE" dirty="0"/>
              <a:t> </a:t>
            </a:r>
            <a:r>
              <a:rPr lang="de-DE" dirty="0" err="1"/>
              <a:t>yag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ba</a:t>
            </a:r>
            <a:r>
              <a:rPr lang="de-DE" dirty="0"/>
              <a:t> </a:t>
            </a:r>
            <a:r>
              <a:rPr lang="de-DE" dirty="0" err="1"/>
              <a:t>dagarmidad</a:t>
            </a:r>
            <a:r>
              <a:rPr lang="de-DE" dirty="0"/>
              <a:t>. </a:t>
            </a:r>
            <a:r>
              <a:rPr lang="de-DE" dirty="0" err="1"/>
              <a:t>Plasa</a:t>
            </a:r>
            <a:r>
              <a:rPr lang="de-DE" dirty="0"/>
              <a:t> </a:t>
            </a:r>
            <a:r>
              <a:rPr lang="de-DE" dirty="0" err="1"/>
              <a:t>maku</a:t>
            </a:r>
            <a:r>
              <a:rPr lang="de-DE" dirty="0"/>
              <a:t> </a:t>
            </a:r>
            <a:r>
              <a:rPr lang="de-DE" dirty="0" err="1"/>
              <a:t>noga</a:t>
            </a:r>
            <a:r>
              <a:rPr lang="de-DE" dirty="0"/>
              <a:t> </a:t>
            </a:r>
            <a:r>
              <a:rPr lang="de-DE" dirty="0" err="1"/>
              <a:t>wipont</a:t>
            </a:r>
            <a:r>
              <a:rPr lang="de-DE" dirty="0"/>
              <a:t> </a:t>
            </a:r>
            <a:r>
              <a:rPr lang="de-DE" dirty="0" err="1"/>
              <a:t>trenzsa</a:t>
            </a:r>
            <a:r>
              <a:rPr lang="de-DE" dirty="0"/>
              <a:t> </a:t>
            </a:r>
            <a:r>
              <a:rPr lang="de-DE" dirty="0" err="1"/>
              <a:t>schengos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 </a:t>
            </a:r>
            <a:r>
              <a:rPr lang="de-DE" dirty="0" err="1"/>
              <a:t>kaap</a:t>
            </a:r>
            <a:r>
              <a:rPr lang="de-DE" dirty="0"/>
              <a:t> </a:t>
            </a:r>
            <a:r>
              <a:rPr lang="de-DE" dirty="0" err="1"/>
              <a:t>zux</a:t>
            </a:r>
            <a:r>
              <a:rPr lang="de-DE" dirty="0"/>
              <a:t>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wipont</a:t>
            </a:r>
            <a:r>
              <a:rPr lang="de-DE" dirty="0"/>
              <a:t> trenz </a:t>
            </a:r>
            <a:r>
              <a:rPr lang="de-DE" dirty="0" err="1"/>
              <a:t>kipg</a:t>
            </a:r>
            <a:r>
              <a:rPr lang="de-DE" dirty="0"/>
              <a:t> </a:t>
            </a:r>
            <a:r>
              <a:rPr lang="de-DE" dirty="0" err="1"/>
              <a:t>naar</a:t>
            </a:r>
            <a:r>
              <a:rPr lang="de-DE" dirty="0"/>
              <a:t> </a:t>
            </a:r>
            <a:r>
              <a:rPr lang="de-DE" dirty="0" err="1"/>
              <a:t>mixent</a:t>
            </a:r>
            <a:r>
              <a:rPr lang="de-DE" dirty="0"/>
              <a:t> </a:t>
            </a:r>
            <a:r>
              <a:rPr lang="de-DE" dirty="0" err="1"/>
              <a:t>phona</a:t>
            </a:r>
            <a:r>
              <a:rPr lang="de-DE" dirty="0"/>
              <a:t>.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pwico</a:t>
            </a:r>
            <a:r>
              <a:rPr lang="de-DE" dirty="0"/>
              <a:t> </a:t>
            </a:r>
            <a:r>
              <a:rPr lang="de-DE" dirty="0" err="1"/>
              <a:t>siructiun</a:t>
            </a:r>
            <a:r>
              <a:rPr lang="de-DE" dirty="0"/>
              <a:t> </a:t>
            </a:r>
            <a:r>
              <a:rPr lang="de-DE" dirty="0" err="1"/>
              <a:t>ruos</a:t>
            </a:r>
            <a:r>
              <a:rPr lang="de-DE" dirty="0"/>
              <a:t> </a:t>
            </a:r>
            <a:r>
              <a:rPr lang="de-DE" dirty="0" err="1"/>
              <a:t>nust</a:t>
            </a:r>
            <a:r>
              <a:rPr lang="de-DE" dirty="0"/>
              <a:t> </a:t>
            </a:r>
            <a:r>
              <a:rPr lang="de-DE" dirty="0" err="1"/>
              <a:t>apoply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UCU </a:t>
            </a:r>
            <a:r>
              <a:rPr lang="de-DE" dirty="0" err="1"/>
              <a:t>sisulutiun</a:t>
            </a:r>
            <a:r>
              <a:rPr lang="de-DE" dirty="0"/>
              <a:t> </a:t>
            </a:r>
            <a:r>
              <a:rPr lang="de-DE" dirty="0" err="1"/>
              <a:t>munityuw</a:t>
            </a:r>
            <a:r>
              <a:rPr lang="de-DE" dirty="0"/>
              <a:t> </a:t>
            </a:r>
            <a:r>
              <a:rPr lang="de-DE" dirty="0" err="1"/>
              <a:t>uw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UCU-TGU </a:t>
            </a:r>
            <a:r>
              <a:rPr lang="de-DE" dirty="0" err="1"/>
              <a:t>jot</a:t>
            </a:r>
            <a:r>
              <a:rPr lang="de-DE" dirty="0"/>
              <a:t> </a:t>
            </a:r>
            <a:r>
              <a:rPr lang="de-DE" dirty="0" err="1"/>
              <a:t>scannow</a:t>
            </a:r>
            <a:r>
              <a:rPr lang="de-DE" dirty="0"/>
              <a:t>. </a:t>
            </a:r>
            <a:r>
              <a:rPr lang="de-DE" dirty="0" err="1"/>
              <a:t>Trens</a:t>
            </a:r>
            <a:r>
              <a:rPr lang="de-DE" dirty="0"/>
              <a:t> </a:t>
            </a:r>
            <a:r>
              <a:rPr lang="de-DE" dirty="0" err="1"/>
              <a:t>roxas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Plokeing</a:t>
            </a:r>
            <a:r>
              <a:rPr lang="de-DE" dirty="0"/>
              <a:t> quert </a:t>
            </a:r>
            <a:r>
              <a:rPr lang="de-DE" dirty="0" err="1"/>
              <a:t>loppe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yop</a:t>
            </a:r>
            <a:r>
              <a:rPr lang="de-DE" dirty="0"/>
              <a:t> </a:t>
            </a:r>
            <a:r>
              <a:rPr lang="de-DE" dirty="0" err="1"/>
              <a:t>prexs</a:t>
            </a:r>
            <a:r>
              <a:rPr lang="de-DE" dirty="0"/>
              <a:t>. </a:t>
            </a:r>
            <a:r>
              <a:rPr lang="de-DE" dirty="0" err="1"/>
              <a:t>Piy</a:t>
            </a:r>
            <a:r>
              <a:rPr lang="de-DE" dirty="0"/>
              <a:t> </a:t>
            </a:r>
            <a:r>
              <a:rPr lang="de-DE" dirty="0" err="1"/>
              <a:t>opher</a:t>
            </a:r>
            <a:r>
              <a:rPr lang="de-DE" dirty="0"/>
              <a:t> </a:t>
            </a:r>
            <a:r>
              <a:rPr lang="de-DE" dirty="0" err="1"/>
              <a:t>hawers</a:t>
            </a:r>
            <a:r>
              <a:rPr lang="de-DE" dirty="0"/>
              <a:t>, </a:t>
            </a:r>
            <a:r>
              <a:rPr lang="de-DE" dirty="0" err="1"/>
              <a:t>eit</a:t>
            </a:r>
            <a:r>
              <a:rPr lang="de-DE" dirty="0"/>
              <a:t> </a:t>
            </a:r>
            <a:r>
              <a:rPr lang="de-DE" dirty="0" err="1"/>
              <a:t>yaggles</a:t>
            </a:r>
            <a:r>
              <a:rPr lang="de-DE" dirty="0"/>
              <a:t> </a:t>
            </a:r>
            <a:r>
              <a:rPr lang="de-DE" dirty="0" err="1"/>
              <a:t>orn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alohe</a:t>
            </a:r>
            <a:r>
              <a:rPr lang="de-DE" dirty="0"/>
              <a:t> </a:t>
            </a:r>
            <a:r>
              <a:rPr lang="de-DE" dirty="0" err="1"/>
              <a:t>plok</a:t>
            </a:r>
            <a:r>
              <a:rPr lang="de-DE" dirty="0"/>
              <a:t>. Su </a:t>
            </a:r>
            <a:r>
              <a:rPr lang="de-DE" dirty="0" err="1"/>
              <a:t>havo</a:t>
            </a:r>
            <a:r>
              <a:rPr lang="de-DE" dirty="0"/>
              <a:t> </a:t>
            </a:r>
            <a:r>
              <a:rPr lang="de-DE" dirty="0" err="1"/>
              <a:t>loasor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tgu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.</a:t>
            </a:r>
          </a:p>
          <a:p>
            <a:r>
              <a:rPr lang="de-DE" dirty="0" err="1"/>
              <a:t>Trens</a:t>
            </a:r>
            <a:r>
              <a:rPr lang="de-DE" dirty="0"/>
              <a:t> </a:t>
            </a:r>
            <a:r>
              <a:rPr lang="de-DE" dirty="0" err="1"/>
              <a:t>roxas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Plokeing</a:t>
            </a:r>
            <a:r>
              <a:rPr lang="de-DE" dirty="0"/>
              <a:t> quert </a:t>
            </a:r>
            <a:r>
              <a:rPr lang="de-DE" dirty="0" err="1"/>
              <a:t>loppe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yop</a:t>
            </a:r>
            <a:r>
              <a:rPr lang="de-DE" dirty="0"/>
              <a:t> </a:t>
            </a:r>
            <a:r>
              <a:rPr lang="de-DE" dirty="0" err="1"/>
              <a:t>prexs</a:t>
            </a:r>
            <a:r>
              <a:rPr lang="de-DE" dirty="0"/>
              <a:t>. </a:t>
            </a:r>
            <a:r>
              <a:rPr lang="de-DE" dirty="0" err="1"/>
              <a:t>Piy</a:t>
            </a:r>
            <a:r>
              <a:rPr lang="de-DE" dirty="0"/>
              <a:t> </a:t>
            </a:r>
            <a:r>
              <a:rPr lang="de-DE" dirty="0" err="1"/>
              <a:t>opher</a:t>
            </a:r>
            <a:r>
              <a:rPr lang="de-DE" dirty="0"/>
              <a:t> </a:t>
            </a:r>
            <a:r>
              <a:rPr lang="de-DE" dirty="0" err="1"/>
              <a:t>hawers</a:t>
            </a:r>
            <a:r>
              <a:rPr lang="de-DE" dirty="0"/>
              <a:t>, </a:t>
            </a:r>
            <a:r>
              <a:rPr lang="de-DE" dirty="0" err="1"/>
              <a:t>eit</a:t>
            </a:r>
            <a:r>
              <a:rPr lang="de-DE" dirty="0"/>
              <a:t> </a:t>
            </a:r>
            <a:r>
              <a:rPr lang="de-DE" dirty="0" err="1"/>
              <a:t>yaggles</a:t>
            </a:r>
            <a:r>
              <a:rPr lang="de-DE" dirty="0"/>
              <a:t> </a:t>
            </a:r>
            <a:r>
              <a:rPr lang="de-DE" dirty="0" err="1"/>
              <a:t>orn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alohe</a:t>
            </a:r>
            <a:r>
              <a:rPr lang="de-DE" dirty="0"/>
              <a:t> </a:t>
            </a:r>
            <a:r>
              <a:rPr lang="de-DE" dirty="0" err="1"/>
              <a:t>plok</a:t>
            </a:r>
            <a:r>
              <a:rPr lang="de-DE" dirty="0"/>
              <a:t>. Su </a:t>
            </a:r>
            <a:r>
              <a:rPr lang="de-DE" dirty="0" err="1"/>
              <a:t>havo</a:t>
            </a:r>
            <a:r>
              <a:rPr lang="de-DE" dirty="0"/>
              <a:t> </a:t>
            </a:r>
            <a:r>
              <a:rPr lang="de-DE" dirty="0" err="1"/>
              <a:t>loasor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tgu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InfuBwain</a:t>
            </a:r>
            <a:r>
              <a:rPr lang="de-DE" dirty="0"/>
              <a:t>, </a:t>
            </a:r>
            <a:r>
              <a:rPr lang="de-DE" dirty="0" err="1"/>
              <a:t>ghu</a:t>
            </a:r>
            <a:r>
              <a:rPr lang="de-DE" dirty="0"/>
              <a:t>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nug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suloly</a:t>
            </a:r>
            <a:r>
              <a:rPr lang="de-DE" dirty="0"/>
              <a:t> </a:t>
            </a:r>
            <a:r>
              <a:rPr lang="de-DE" dirty="0" err="1"/>
              <a:t>sispunsiblo</a:t>
            </a:r>
            <a:r>
              <a:rPr lang="de-DE" dirty="0"/>
              <a:t> </a:t>
            </a:r>
            <a:r>
              <a:rPr lang="de-DE" dirty="0" err="1"/>
              <a:t>fuw</a:t>
            </a:r>
            <a:r>
              <a:rPr lang="de-DE" dirty="0"/>
              <a:t> </a:t>
            </a:r>
            <a:r>
              <a:rPr lang="de-DE" dirty="0" err="1"/>
              <a:t>cakiw</a:t>
            </a:r>
            <a:r>
              <a:rPr lang="de-DE" dirty="0"/>
              <a:t> </a:t>
            </a:r>
            <a:r>
              <a:rPr lang="de-DE" dirty="0" err="1"/>
              <a:t>salo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ristwibutiun</a:t>
            </a:r>
            <a:r>
              <a:rPr lang="de-DE" dirty="0"/>
              <a:t>. Hei </a:t>
            </a:r>
            <a:r>
              <a:rPr lang="de-DE" dirty="0" err="1"/>
              <a:t>muk</a:t>
            </a:r>
            <a:r>
              <a:rPr lang="de-DE" dirty="0"/>
              <a:t> </a:t>
            </a:r>
            <a:r>
              <a:rPr lang="de-DE" dirty="0" err="1"/>
              <a:t>neme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loppe</a:t>
            </a:r>
            <a:r>
              <a:rPr lang="de-DE" dirty="0"/>
              <a:t>. </a:t>
            </a:r>
            <a:r>
              <a:rPr lang="de-DE" dirty="0" err="1"/>
              <a:t>Treas</a:t>
            </a:r>
            <a:r>
              <a:rPr lang="de-DE" dirty="0"/>
              <a:t> </a:t>
            </a:r>
            <a:r>
              <a:rPr lang="de-DE" dirty="0" err="1"/>
              <a:t>em</a:t>
            </a:r>
            <a:r>
              <a:rPr lang="de-DE" dirty="0"/>
              <a:t> </a:t>
            </a:r>
            <a:r>
              <a:rPr lang="de-DE" dirty="0" err="1"/>
              <a:t>wankeing</a:t>
            </a:r>
            <a:r>
              <a:rPr lang="de-DE" dirty="0"/>
              <a:t> </a:t>
            </a:r>
            <a:r>
              <a:rPr lang="de-DE" dirty="0" err="1"/>
              <a:t>ont</a:t>
            </a:r>
            <a:r>
              <a:rPr lang="de-DE" dirty="0"/>
              <a:t> </a:t>
            </a:r>
            <a:r>
              <a:rPr lang="de-DE" dirty="0" err="1"/>
              <a:t>sime</a:t>
            </a:r>
            <a:r>
              <a:rPr lang="de-DE" dirty="0"/>
              <a:t> </a:t>
            </a:r>
            <a:r>
              <a:rPr lang="de-DE" dirty="0" err="1"/>
              <a:t>ploked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rof</a:t>
            </a:r>
            <a:r>
              <a:rPr lang="de-DE" dirty="0"/>
              <a:t> </a:t>
            </a:r>
            <a:r>
              <a:rPr lang="de-DE" dirty="0" err="1"/>
              <a:t>phen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syug</a:t>
            </a:r>
            <a:r>
              <a:rPr lang="de-DE" dirty="0"/>
              <a:t> si </a:t>
            </a:r>
            <a:r>
              <a:rPr lang="de-DE" dirty="0" err="1"/>
              <a:t>phat</a:t>
            </a:r>
            <a:r>
              <a:rPr lang="de-DE" dirty="0"/>
              <a:t> </a:t>
            </a:r>
            <a:r>
              <a:rPr lang="de-DE" dirty="0" err="1"/>
              <a:t>phey</a:t>
            </a:r>
            <a:r>
              <a:rPr lang="de-DE" dirty="0"/>
              <a:t> </a:t>
            </a:r>
            <a:r>
              <a:rPr lang="de-DE" dirty="0" err="1"/>
              <a:t>gavet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ta</a:t>
            </a:r>
            <a:r>
              <a:rPr lang="de-DE" dirty="0"/>
              <a:t> </a:t>
            </a:r>
            <a:r>
              <a:rPr lang="de-DE" dirty="0" err="1"/>
              <a:t>paat</a:t>
            </a:r>
            <a:r>
              <a:rPr lang="de-DE" dirty="0"/>
              <a:t> ein </a:t>
            </a:r>
            <a:r>
              <a:rPr lang="de-DE" dirty="0" err="1"/>
              <a:t>pheeir</a:t>
            </a:r>
            <a:r>
              <a:rPr lang="de-DE" dirty="0"/>
              <a:t> </a:t>
            </a:r>
            <a:r>
              <a:rPr lang="de-DE" dirty="0" err="1"/>
              <a:t>sumbloats</a:t>
            </a:r>
            <a:r>
              <a:rPr lang="de-DE" dirty="0"/>
              <a:t>.</a:t>
            </a:r>
          </a:p>
        </p:txBody>
      </p:sp>
      <p:sp>
        <p:nvSpPr>
          <p:cNvPr id="113" name="Rectangle 3"/>
          <p:cNvSpPr txBox="1"/>
          <p:nvPr/>
        </p:nvSpPr>
        <p:spPr>
          <a:xfrm>
            <a:off x="3936287" y="16632385"/>
            <a:ext cx="5843426" cy="406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table.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D11CA3AC-5C64-4AC2-BB72-25ADA7992426}"/>
              </a:ext>
            </a:extLst>
          </p:cNvPr>
          <p:cNvSpPr txBox="1"/>
          <p:nvPr/>
        </p:nvSpPr>
        <p:spPr>
          <a:xfrm>
            <a:off x="7061250" y="5411281"/>
            <a:ext cx="5843426" cy="406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</a:t>
            </a:r>
            <a:r>
              <a:rPr lang="de-DE" dirty="0" err="1"/>
              <a:t>pictures</a:t>
            </a:r>
            <a:endParaRPr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CE5B5549-AAB3-4607-B10C-861EB98CC32C}"/>
              </a:ext>
            </a:extLst>
          </p:cNvPr>
          <p:cNvSpPr txBox="1"/>
          <p:nvPr/>
        </p:nvSpPr>
        <p:spPr>
          <a:xfrm>
            <a:off x="7046959" y="2355124"/>
            <a:ext cx="5843426" cy="2413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/>
              <a:t>Duis </a:t>
            </a:r>
            <a:r>
              <a:rPr lang="de-DE" dirty="0" err="1"/>
              <a:t>aute</a:t>
            </a:r>
            <a:r>
              <a:rPr lang="de-DE" dirty="0"/>
              <a:t> </a:t>
            </a:r>
            <a:r>
              <a:rPr lang="de-DE" dirty="0" err="1"/>
              <a:t>irure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in </a:t>
            </a:r>
            <a:r>
              <a:rPr lang="de-DE" dirty="0" err="1"/>
              <a:t>reprehenderit</a:t>
            </a:r>
            <a:r>
              <a:rPr lang="de-DE" dirty="0"/>
              <a:t> in </a:t>
            </a:r>
            <a:r>
              <a:rPr lang="de-DE" dirty="0" err="1"/>
              <a:t>voluptate</a:t>
            </a:r>
            <a:r>
              <a:rPr lang="de-DE" dirty="0"/>
              <a:t> </a:t>
            </a:r>
            <a:r>
              <a:rPr lang="de-DE" dirty="0" err="1"/>
              <a:t>velit</a:t>
            </a:r>
            <a:r>
              <a:rPr lang="de-DE" dirty="0"/>
              <a:t> esse </a:t>
            </a:r>
            <a:r>
              <a:rPr lang="de-DE" dirty="0" err="1"/>
              <a:t>molestaie</a:t>
            </a:r>
            <a:r>
              <a:rPr lang="de-DE" dirty="0"/>
              <a:t> </a:t>
            </a:r>
            <a:r>
              <a:rPr lang="de-DE" dirty="0" err="1"/>
              <a:t>cillum</a:t>
            </a:r>
            <a:r>
              <a:rPr lang="de-DE" dirty="0"/>
              <a:t>. Tia non ob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soluad</a:t>
            </a:r>
            <a:r>
              <a:rPr lang="de-DE" dirty="0"/>
              <a:t> </a:t>
            </a:r>
            <a:r>
              <a:rPr lang="de-DE" dirty="0" err="1"/>
              <a:t>incommod</a:t>
            </a:r>
            <a:r>
              <a:rPr lang="de-DE" dirty="0"/>
              <a:t> </a:t>
            </a:r>
            <a:r>
              <a:rPr lang="de-DE" dirty="0" err="1"/>
              <a:t>quae</a:t>
            </a:r>
            <a:r>
              <a:rPr lang="de-DE" dirty="0"/>
              <a:t> </a:t>
            </a:r>
            <a:r>
              <a:rPr lang="de-DE" dirty="0" err="1"/>
              <a:t>egen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improb</a:t>
            </a:r>
            <a:r>
              <a:rPr lang="de-DE" dirty="0"/>
              <a:t> </a:t>
            </a:r>
            <a:r>
              <a:rPr lang="de-DE" dirty="0" err="1"/>
              <a:t>fugiend</a:t>
            </a:r>
            <a:r>
              <a:rPr lang="de-DE" dirty="0"/>
              <a:t>. </a:t>
            </a:r>
            <a:r>
              <a:rPr lang="de-DE" dirty="0" err="1"/>
              <a:t>Officia</a:t>
            </a:r>
            <a:r>
              <a:rPr lang="de-DE" dirty="0"/>
              <a:t> </a:t>
            </a:r>
            <a:r>
              <a:rPr lang="de-DE" dirty="0" err="1"/>
              <a:t>deserunt</a:t>
            </a:r>
            <a:r>
              <a:rPr lang="de-DE" dirty="0"/>
              <a:t> </a:t>
            </a:r>
            <a:r>
              <a:rPr lang="de-DE" dirty="0" err="1"/>
              <a:t>mollit</a:t>
            </a:r>
            <a:r>
              <a:rPr lang="de-DE" dirty="0"/>
              <a:t> </a:t>
            </a:r>
            <a:r>
              <a:rPr lang="de-DE" dirty="0" err="1"/>
              <a:t>anim</a:t>
            </a:r>
            <a:r>
              <a:rPr lang="de-DE" dirty="0"/>
              <a:t> </a:t>
            </a:r>
            <a:r>
              <a:rPr lang="de-DE" dirty="0" err="1"/>
              <a:t>id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laborum</a:t>
            </a:r>
            <a:r>
              <a:rPr lang="de-DE" dirty="0"/>
              <a:t> Et </a:t>
            </a:r>
            <a:r>
              <a:rPr lang="de-DE" dirty="0" err="1"/>
              <a:t>harumd</a:t>
            </a:r>
            <a:r>
              <a:rPr lang="de-DE" dirty="0"/>
              <a:t> </a:t>
            </a:r>
            <a:r>
              <a:rPr lang="de-DE" dirty="0" err="1"/>
              <a:t>dereud</a:t>
            </a:r>
            <a:r>
              <a:rPr lang="de-DE" dirty="0"/>
              <a:t> </a:t>
            </a:r>
            <a:r>
              <a:rPr lang="de-DE" dirty="0" err="1"/>
              <a:t>facilis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er </a:t>
            </a:r>
            <a:r>
              <a:rPr lang="de-DE" dirty="0" err="1"/>
              <a:t>expedit</a:t>
            </a:r>
            <a:r>
              <a:rPr lang="de-DE" dirty="0"/>
              <a:t> </a:t>
            </a:r>
            <a:r>
              <a:rPr lang="de-DE" dirty="0" err="1"/>
              <a:t>distinct</a:t>
            </a:r>
            <a:r>
              <a:rPr lang="de-DE" dirty="0"/>
              <a:t>.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pecun</a:t>
            </a:r>
            <a:r>
              <a:rPr lang="de-DE" dirty="0"/>
              <a:t> </a:t>
            </a:r>
            <a:r>
              <a:rPr lang="de-DE" dirty="0" err="1"/>
              <a:t>modut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nonor</a:t>
            </a:r>
            <a:r>
              <a:rPr lang="de-DE" dirty="0"/>
              <a:t> et </a:t>
            </a:r>
            <a:r>
              <a:rPr lang="de-DE" dirty="0" err="1"/>
              <a:t>imper</a:t>
            </a:r>
            <a:r>
              <a:rPr lang="de-DE" dirty="0"/>
              <a:t> </a:t>
            </a:r>
            <a:r>
              <a:rPr lang="de-DE" dirty="0" err="1"/>
              <a:t>ned</a:t>
            </a:r>
            <a:r>
              <a:rPr lang="de-DE" dirty="0"/>
              <a:t> </a:t>
            </a:r>
            <a:r>
              <a:rPr lang="de-DE" dirty="0" err="1"/>
              <a:t>libidig</a:t>
            </a:r>
            <a:r>
              <a:rPr lang="de-DE" dirty="0"/>
              <a:t> </a:t>
            </a:r>
            <a:r>
              <a:rPr lang="de-DE" dirty="0" err="1"/>
              <a:t>met</a:t>
            </a:r>
            <a:r>
              <a:rPr lang="de-DE" dirty="0"/>
              <a:t>, </a:t>
            </a:r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, sed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nostrud</a:t>
            </a:r>
            <a:r>
              <a:rPr lang="de-DE" dirty="0"/>
              <a:t> </a:t>
            </a:r>
            <a:r>
              <a:rPr lang="de-DE" dirty="0" err="1"/>
              <a:t>exercitation</a:t>
            </a:r>
            <a:r>
              <a:rPr lang="de-DE" dirty="0"/>
              <a:t> </a:t>
            </a:r>
            <a:r>
              <a:rPr lang="de-DE" dirty="0" err="1"/>
              <a:t>ullam</a:t>
            </a:r>
            <a:r>
              <a:rPr lang="de-DE" dirty="0"/>
              <a:t> </a:t>
            </a:r>
            <a:r>
              <a:rPr lang="de-DE" dirty="0" err="1"/>
              <a:t>mmodo</a:t>
            </a:r>
            <a:r>
              <a:rPr lang="de-DE" dirty="0"/>
              <a:t> </a:t>
            </a:r>
            <a:r>
              <a:rPr lang="de-DE" dirty="0" err="1"/>
              <a:t>consequet</a:t>
            </a:r>
            <a:r>
              <a:rPr lang="de-DE" dirty="0"/>
              <a:t>.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CD7C69A2F5544CBED797FA5720F3D6" ma:contentTypeVersion="10" ma:contentTypeDescription="Create a new document." ma:contentTypeScope="" ma:versionID="1f0341efeb88cde60c32d590786b756f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0e39f04a-a3dd-439b-8e79-f536d67e5315" targetNamespace="http://schemas.microsoft.com/office/2006/metadata/properties" ma:root="true" ma:fieldsID="580664181be5f89321ffd1d3b84e032d" ns1:_="" ns2:_="" ns3:_="">
    <xsd:import namespace="http://schemas.microsoft.com/sharepoint/v3"/>
    <xsd:import namespace="eb3f7de7-c935-4ca6-a12c-1f73773710ec"/>
    <xsd:import namespace="0e39f04a-a3dd-439b-8e79-f536d67e531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enesDocumentType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KenesDocumentTypeId" ma:index="10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9f04a-a3dd-439b-8e79-f536d67e53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nesDocumentTypeId xmlns="eb3f7de7-c935-4ca6-a12c-1f73773710ec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CE11BAF-FF5B-4E0C-9A99-7542590308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093446-3DF1-446D-B909-9D757B83D2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0e39f04a-a3dd-439b-8e79-f536d67e53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C28B38-219B-4FAE-B067-6BDE781D7F18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6c10228d-e4d2-4897-93a0-93d2c59f260e"/>
    <ds:schemaRef ds:uri="56ce4b01-65a0-4a6f-a4d4-50a2a2aa59d3"/>
    <ds:schemaRef ds:uri="http://www.w3.org/XML/1998/namespace"/>
    <ds:schemaRef ds:uri="http://purl.org/dc/dcmitype/"/>
    <ds:schemaRef ds:uri="eb3f7de7-c935-4ca6-a12c-1f73773710ec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Avenir Next</vt:lpstr>
      <vt:lpstr>Layout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 Wojtkowski</dc:creator>
  <cp:lastModifiedBy>Joanne Katz</cp:lastModifiedBy>
  <cp:revision>8</cp:revision>
  <dcterms:modified xsi:type="dcterms:W3CDTF">2020-02-16T12:50:55Z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0x010100B9CD7C69A2F5544CBED797FA5720F3D6</vt:lpwstr>
  </property>
</Properties>
</file>