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1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2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22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5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5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6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9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3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98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0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4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8" y="2507442"/>
            <a:ext cx="4500035" cy="754231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8" y="3736728"/>
            <a:ext cx="8015560" cy="2471823"/>
          </a:xfrm>
          <a:prstGeom prst="rect">
            <a:avLst/>
          </a:prstGeom>
        </p:spPr>
      </p:pic>
      <p:pic>
        <p:nvPicPr>
          <p:cNvPr id="1026" name="gmail-m_-4236280439671041871_x0000_i1030">
            <a:extLst>
              <a:ext uri="{FF2B5EF4-FFF2-40B4-BE49-F238E27FC236}">
                <a16:creationId xmlns:a16="http://schemas.microsoft.com/office/drawing/2014/main" id="{4BCBBD9F-58DB-4951-9E2D-F31055B15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8802377" cy="235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5A2E880BC9647B9916F987E7B55F7" ma:contentTypeVersion="1" ma:contentTypeDescription="Create a new document." ma:contentTypeScope="" ma:versionID="cfd94404826416305c271eedbae23e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99D42-217D-44AE-A702-353F88265C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23D15-434D-470C-AEC7-4CFC2275B7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Joanne Katz</cp:lastModifiedBy>
  <cp:revision>6</cp:revision>
  <dcterms:created xsi:type="dcterms:W3CDTF">2015-06-28T15:31:45Z</dcterms:created>
  <dcterms:modified xsi:type="dcterms:W3CDTF">2020-03-11T14:02:29Z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0x0101009AB5A2E880BC9647B9916F987E7B55F7</vt:lpwstr>
  </property>
</Properties>
</file>